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10F67A-C90C-0412-E1DE-AD58E718DE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DE3A44-4A5C-A760-81B8-2865C3D5A5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E01EB-08BC-4069-B037-93D62E6C3299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01EBF-1A5F-40AC-3EBA-C7BF4BED9E9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CE8433-A1AF-3905-784C-BBC337D2EF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5BF46-409A-40F7-9CBE-9B7FECE52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63023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2C0C3-981E-4047-9C27-FC5C0DD9D21E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2D026-9890-470C-9C0B-607E67163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1344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C31BE-1197-7844-FB80-890CF1FD4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1ACC4-8947-897C-5674-B13E72B84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F765C-714D-83E6-B4FA-43B828F2A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CF03F-0F1D-4FBD-9ACC-9551E8AEEF96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EAE13-CB9F-43EC-9CC8-18ED8BDCC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17E581-3E7F-F98D-FC1F-F241DE2D8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29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940C8-366D-DF34-D66C-D05F11FF2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C507F-6B22-A744-1DF5-2A0CF9985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07912-FBBB-D2DA-7138-28C563618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C73A-52CF-4992-9C6E-665094AB010F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C36B5-EC48-CC51-FBD0-9A0CB919A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18286-48F4-DA38-F79A-7214D2BC0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3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FB1F95-B309-0045-E1B6-48F2DF53A5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922861-CC4D-492F-B4A9-46ECFD3F3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E2071-13A2-5782-D756-DE5664F01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5C3B-7EC7-4FE6-8C50-249089B668BC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94E43-5650-0197-4373-F02F1AA1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CEA9E-F9FC-B35B-36BD-25996DEC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1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B588-D58C-BB63-8E3F-26C153381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40D06-3F8D-2DD8-5B16-DEA1AF1B6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603C0-5A77-92F6-6E4F-C98601873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7FC79-AFA8-4801-96E8-3C7CA7B383AB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4A22A-183A-AF06-FFFA-C97A65200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F7B50-DDE4-08A1-A0AD-F872172B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5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EDE8F-76FE-0F0F-AD8D-D3BC4ABBD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25BD39-BA7A-ED6E-6369-70E90C8AE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58E98-0E66-1DAF-41A1-F342397F3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6F883-9B4A-4087-9EB1-60FDBF92AA19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555F3-8200-C2EC-2F0C-C2AAD1946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4C57E-4546-29F7-8D2A-F846DE479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4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82941-92DC-8049-5D43-F87CB3C0C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94D12-7A1B-5B64-B80C-4C34C8F075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D63E39-A5DD-3DFB-A5A2-F0A8C4E189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80AB92-DD12-35F1-6CA1-9CCB61491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6B469-33D9-45AF-8AA1-95FB5B78E3D2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C4E66-E912-7F72-873A-D3CA1C58B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6903A-5550-9B89-EFC0-FFBB3C1F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36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9E7D5-BB7D-2813-A446-E7762FCB8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AF0FA-F11E-5300-78C6-47A95B6FC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DDD221-A48A-49F1-E669-CC2458784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12C057-52D3-EEF8-6724-EB67EF9C92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EF649-124F-4ACC-45C3-3BB18BDD1E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7C85EA-EE89-A674-D36B-23530FCD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919D4-C7E8-4D65-8FEA-3796B891D6C7}" type="datetime1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FEDB5F-0213-3CFD-F688-362A1E307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795CE8-4375-7CA4-1B56-7807D63C4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3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4FFB5-FA16-6F94-E8FC-7B7A07945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1CF469-2416-C05F-76E1-5CD4A439A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FB27-E222-4223-B6EE-2E97C0B81AC4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92C03D-3131-F1BF-0605-772975E70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EC458-276F-9045-1492-F014D8111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6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C186FD-8D3C-38AA-9EBB-C6A3ED125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7B63-C069-4945-B81E-EF55F8652C2F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338119-384E-B7B5-71FF-F51D15CB0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A5E218-5036-9FBD-1AD4-7CADE792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3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E7912-D480-01FC-E9BC-8D43EDAE2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31668-0837-3DFB-0D04-1DEA598BF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D9AF7C-8D94-B645-982C-09FCB5F70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1F58E-AEFE-8B06-D039-F7482F3C3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A11A-CEA5-42D1-A359-0777F3440DA1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9E430-0A3C-AC64-82E3-0FEDAB07C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99CCC-8F3D-C835-3653-DBFA79EB9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00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DACC-2040-F68D-89D5-BDA09CCD9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FFDA51-F2D1-4274-ED57-165323516E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2B114B-61B0-C1EB-6C3A-1580CEF4C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C4624-0A32-3C98-AC9C-83FBC0FEA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4E85-C055-44B2-B028-E4BEA34BB995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1E0383-0E83-A197-83A2-419CB20FE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4091D-197E-AE30-C659-73448A33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8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A951F6-6757-FD58-D75A-7A340C685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ACA99-2546-4E32-4630-57E14BCA1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A82C4-0B52-3556-38CC-F19BBFA267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22FD5-19DC-44D6-BDD1-14C2CD470150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0F075-7C9F-F45B-1583-A96B0F8749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38BE8-9C43-4837-27D1-6182184CA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44DFC-FB35-4731-B79F-AAD3C79A1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6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7464DA6-9779-4C9B-94C6-7947921EC711}"/>
              </a:ext>
            </a:extLst>
          </p:cNvPr>
          <p:cNvSpPr/>
          <p:nvPr/>
        </p:nvSpPr>
        <p:spPr>
          <a:xfrm>
            <a:off x="4027255" y="1721796"/>
            <a:ext cx="4260711" cy="47470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and Discussion</a:t>
            </a: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d-ID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45F4DB-2C63-4D03-849C-21CDE8F49927}"/>
              </a:ext>
            </a:extLst>
          </p:cNvPr>
          <p:cNvSpPr/>
          <p:nvPr/>
        </p:nvSpPr>
        <p:spPr>
          <a:xfrm>
            <a:off x="8441637" y="1721796"/>
            <a:ext cx="3366049" cy="24658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d-ID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r>
              <a:rPr lang="en-GB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&amp; Recommendations</a:t>
            </a:r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d-ID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D616CF-A850-4BD1-95C7-E94B32521E68}"/>
              </a:ext>
            </a:extLst>
          </p:cNvPr>
          <p:cNvSpPr/>
          <p:nvPr/>
        </p:nvSpPr>
        <p:spPr>
          <a:xfrm>
            <a:off x="8441637" y="4303238"/>
            <a:ext cx="3366049" cy="20786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d-ID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173D13-4E3C-BE9C-AC01-E641CE5CBAF7}"/>
              </a:ext>
            </a:extLst>
          </p:cNvPr>
          <p:cNvSpPr txBox="1">
            <a:spLocks/>
          </p:cNvSpPr>
          <p:nvPr/>
        </p:nvSpPr>
        <p:spPr>
          <a:xfrm>
            <a:off x="2237363" y="12763"/>
            <a:ext cx="9873575" cy="817906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Study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801B36BB-8F1B-B1B2-638E-D6CC018CDAB6}"/>
              </a:ext>
            </a:extLst>
          </p:cNvPr>
          <p:cNvSpPr txBox="1">
            <a:spLocks/>
          </p:cNvSpPr>
          <p:nvPr/>
        </p:nvSpPr>
        <p:spPr>
          <a:xfrm>
            <a:off x="29185" y="887850"/>
            <a:ext cx="12110938" cy="707584"/>
          </a:xfrm>
          <a:prstGeom prst="rect">
            <a:avLst/>
          </a:prstGeom>
          <a:solidFill>
            <a:srgbClr val="ADFB9B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Name of the Presenting Author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* and the Names of the co-authors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(Note: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Underline the name of the presenting author, A</a:t>
            </a:r>
            <a:r>
              <a:rPr lang="en-US" altLang="ja-JP" sz="1800" b="1" dirty="0">
                <a:latin typeface="Arial" panose="020B0604020202020204" pitchFamily="34" charset="0"/>
                <a:cs typeface="Arial" panose="020B0604020202020204" pitchFamily="34" charset="0"/>
              </a:rPr>
              <a:t>ffiliations are optional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3E7684-2918-CA42-60D5-197A95A14741}"/>
              </a:ext>
            </a:extLst>
          </p:cNvPr>
          <p:cNvSpPr/>
          <p:nvPr/>
        </p:nvSpPr>
        <p:spPr>
          <a:xfrm>
            <a:off x="393590" y="1634346"/>
            <a:ext cx="3366049" cy="26688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and Objectives</a:t>
            </a:r>
          </a:p>
          <a:p>
            <a:pPr algn="ctr"/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d-ID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623274-6547-C017-D7AF-559D7EE2871C}"/>
              </a:ext>
            </a:extLst>
          </p:cNvPr>
          <p:cNvSpPr/>
          <p:nvPr/>
        </p:nvSpPr>
        <p:spPr>
          <a:xfrm>
            <a:off x="380619" y="4371366"/>
            <a:ext cx="3351265" cy="2059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5783BCF-AC47-C2BD-E0DE-AC859DF0975D}"/>
              </a:ext>
            </a:extLst>
          </p:cNvPr>
          <p:cNvSpPr txBox="1"/>
          <p:nvPr/>
        </p:nvSpPr>
        <p:spPr>
          <a:xfrm>
            <a:off x="4132835" y="2140081"/>
            <a:ext cx="4009218" cy="4293483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Notes for the Poster PPT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ja-JP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 free to use a unique eye-catching and color theme/ creative design as per individual wishes.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altLang="ja-JP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poster should be designed as a single-slide PowerPoint file and converted to PDF format for digital presentation during the Symposium.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ja-JP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 size can be increased as clearly visible.</a:t>
            </a:r>
            <a:endParaRPr kumimoji="1" lang="ja-JP" altLang="en-US" sz="1500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bulleted points/numbering and avoid including long sentences.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ja-JP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 to use clear graphics, figures, images and tables as appropriate.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ja-JP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and Discussion can be included as separate sections if necessary.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ADA344-0F15-CDFB-98A0-F50290C82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286"/>
            <a:ext cx="2198451" cy="732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93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141</Words>
  <Application>Microsoft Office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</cp:lastModifiedBy>
  <cp:revision>27</cp:revision>
  <dcterms:created xsi:type="dcterms:W3CDTF">2023-12-17T12:28:53Z</dcterms:created>
  <dcterms:modified xsi:type="dcterms:W3CDTF">2025-12-17T08:37:14Z</dcterms:modified>
</cp:coreProperties>
</file>