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6" r:id="rId3"/>
    <p:sldId id="288" r:id="rId4"/>
    <p:sldId id="287" r:id="rId5"/>
    <p:sldId id="289" r:id="rId6"/>
    <p:sldId id="290" r:id="rId7"/>
    <p:sldId id="293" r:id="rId8"/>
    <p:sldId id="292" r:id="rId9"/>
    <p:sldId id="291" r:id="rId10"/>
    <p:sldId id="28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3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10F67A-C90C-0412-E1DE-AD58E718DE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DE3A44-4A5C-A760-81B8-2865C3D5A5E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9E01EB-08BC-4069-B037-93D62E6C329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01EBF-1A5F-40AC-3EBA-C7BF4BED9E9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CE8433-A1AF-3905-784C-BBC337D2EF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5BF46-409A-40F7-9CBE-9B7FECE52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63023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22C0C3-981E-4047-9C27-FC5C0DD9D21E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2D026-9890-470C-9C0B-607E67163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1344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C31BE-1197-7844-FB80-890CF1FD46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71ACC4-8947-897C-5674-B13E72B846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F765C-714D-83E6-B4FA-43B828F2A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501D7-E736-4C3A-9BFB-367EFB80615D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EAE13-CB9F-43EC-9CC8-18ED8BDCC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Symposium on Agriculture &amp; Life Sciences (NSALS ‘26)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17E581-3E7F-F98D-FC1F-F241DE2D8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29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940C8-366D-DF34-D66C-D05F11FF2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EC507F-6B22-A744-1DF5-2A0CF9985F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07912-FBBB-D2DA-7138-28C563618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FCD6E-DEBB-46BE-AFAC-C56A88695E1F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C36B5-EC48-CC51-FBD0-9A0CB919A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Symposium on Agriculture &amp; Life Sciences (NSALS ‘26)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18286-48F4-DA38-F79A-7214D2BC0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39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FB1F95-B309-0045-E1B6-48F2DF53A5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922861-CC4D-492F-B4A9-46ECFD3F3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E2071-13A2-5782-D756-DE5664F01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6365-9BDF-4EF9-A60F-FC68632D8C81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94E43-5650-0197-4373-F02F1AA1D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Symposium on Agriculture &amp; Life Sciences (NSALS ‘26)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CEA9E-F9FC-B35B-36BD-25996DEC1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21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B588-D58C-BB63-8E3F-26C153381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40D06-3F8D-2DD8-5B16-DEA1AF1B6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603C0-5A77-92F6-6E4F-C98601873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D4646-A212-4BCC-8273-91FF9DF3E3C5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4A22A-183A-AF06-FFFA-C97A65200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Symposium on Agriculture &amp; Life Sciences (NSALS ‘26)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F7B50-DDE4-08A1-A0AD-F872172B8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25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EDE8F-76FE-0F0F-AD8D-D3BC4ABBD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25BD39-BA7A-ED6E-6369-70E90C8AE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58E98-0E66-1DAF-41A1-F342397F3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07695-4A9E-4382-B31E-1D4D83285E1F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555F3-8200-C2EC-2F0C-C2AAD1946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Symposium on Agriculture &amp; Life Sciences (NSALS ‘26)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4C57E-4546-29F7-8D2A-F846DE479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4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82941-92DC-8049-5D43-F87CB3C0C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94D12-7A1B-5B64-B80C-4C34C8F075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D63E39-A5DD-3DFB-A5A2-F0A8C4E189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80AB92-DD12-35F1-6CA1-9CCB61491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366A-2E6A-4B52-9DA9-729CC3231C65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C4E66-E912-7F72-873A-D3CA1C58B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Symposium on Agriculture &amp; Life Sciences (NSALS ‘26)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6903A-5550-9B89-EFC0-FFBB3C1FA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6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9E7D5-BB7D-2813-A446-E7762FCB8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AF0FA-F11E-5300-78C6-47A95B6FC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DDD221-A48A-49F1-E669-CC24587845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12C057-52D3-EEF8-6724-EB67EF9C92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EF649-124F-4ACC-45C3-3BB18BDD1E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7C85EA-EE89-A674-D36B-23530FCDC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B587-F429-403C-8694-9AAD0C11E5FE}" type="datetime1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FEDB5F-0213-3CFD-F688-362A1E307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Symposium on Agriculture &amp; Life Sciences (NSALS ‘26)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795CE8-4375-7CA4-1B56-7807D63C4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37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4FFB5-FA16-6F94-E8FC-7B7A07945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1CF469-2416-C05F-76E1-5CD4A439A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FCA0E-6D20-49E9-9874-82407B1900F0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92C03D-3131-F1BF-0605-772975E70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Symposium on Agriculture &amp; Life Sciences (NSALS ‘26)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EC458-276F-9045-1492-F014D8111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268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C186FD-8D3C-38AA-9EBB-C6A3ED125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7E213-5B41-4448-AE38-D1799F8B0814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338119-384E-B7B5-71FF-F51D15CB0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Symposium on Agriculture &amp; Life Sciences (NSALS ‘26)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A5E218-5036-9FBD-1AD4-7CADE792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38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E7912-D480-01FC-E9BC-8D43EDAE2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31668-0837-3DFB-0D04-1DEA598BF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D9AF7C-8D94-B645-982C-09FCB5F70E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81F58E-AEFE-8B06-D039-F7482F3C3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4545-A3A0-4381-B238-4B9AC3284FA7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19E430-0A3C-AC64-82E3-0FEDAB07C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Symposium on Agriculture &amp; Life Sciences (NSALS ‘26)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99CCC-8F3D-C835-3653-DBFA79EB9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00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DACC-2040-F68D-89D5-BDA09CCD9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FFDA51-F2D1-4274-ED57-165323516E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2B114B-61B0-C1EB-6C3A-1580CEF4C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CC4624-0A32-3C98-AC9C-83FBC0FEA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13A39-021A-4C55-8963-D3D3A0AE051C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1E0383-0E83-A197-83A2-419CB20FE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Symposium on Agriculture &amp; Life Sciences (NSALS ‘26)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4091D-197E-AE30-C659-73448A334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81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A951F6-6757-FD58-D75A-7A340C685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4ACA99-2546-4E32-4630-57E14BCA1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A82C4-0B52-3556-38CC-F19BBFA267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4735D-EA35-4726-B407-C204CFCF4A01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0F075-7C9F-F45B-1583-A96B0F8749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National Symposium on Agriculture &amp; Life Sciences (NSALS ‘26)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38BE8-9C43-4837-27D1-6182184CA6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6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3E4DC-7188-A593-6681-595758AE4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3878" y="881304"/>
            <a:ext cx="9144000" cy="1423357"/>
          </a:xfrm>
        </p:spPr>
        <p:txBody>
          <a:bodyPr>
            <a:noAutofit/>
          </a:bodyPr>
          <a:lstStyle/>
          <a:p>
            <a:r>
              <a:rPr lang="en-US" sz="4000" b="1" dirty="0"/>
              <a:t>Title of The Study in Calibri Light 40pt  Bold Fonts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F4AC78-A499-7186-8585-410D25FF1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3878" y="3583376"/>
            <a:ext cx="9144000" cy="548640"/>
          </a:xfrm>
        </p:spPr>
        <p:txBody>
          <a:bodyPr>
            <a:normAutofit/>
          </a:bodyPr>
          <a:lstStyle/>
          <a:p>
            <a:r>
              <a:rPr lang="en-US" b="1" u="sng" dirty="0"/>
              <a:t>A.B.C. Perera</a:t>
            </a:r>
            <a:r>
              <a:rPr lang="en-US" b="1" u="sng" baseline="30000" dirty="0"/>
              <a:t>1,2</a:t>
            </a:r>
            <a:r>
              <a:rPr lang="en-US" b="1" dirty="0"/>
              <a:t>, D.E.F. Silva</a:t>
            </a:r>
            <a:r>
              <a:rPr lang="en-US" b="1" baseline="30000" dirty="0"/>
              <a:t>1</a:t>
            </a:r>
            <a:r>
              <a:rPr lang="en-US" b="1" dirty="0"/>
              <a:t>, H.I.J. De Silva</a:t>
            </a:r>
            <a:r>
              <a:rPr lang="en-US" b="1" baseline="30000" dirty="0"/>
              <a:t>2</a:t>
            </a:r>
            <a:r>
              <a:rPr lang="en-US" b="1" dirty="0"/>
              <a:t> 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25FC6FC-0ECA-EE6A-4F2D-07F38F58D357}"/>
              </a:ext>
            </a:extLst>
          </p:cNvPr>
          <p:cNvSpPr txBox="1">
            <a:spLocks/>
          </p:cNvSpPr>
          <p:nvPr/>
        </p:nvSpPr>
        <p:spPr>
          <a:xfrm>
            <a:off x="1943878" y="4581333"/>
            <a:ext cx="9144000" cy="11943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aseline="30000" dirty="0"/>
              <a:t>1</a:t>
            </a:r>
            <a:r>
              <a:rPr lang="en-US" sz="1800" dirty="0"/>
              <a:t>Department, Faculty/Institute/Company, Address with Postal Code.</a:t>
            </a:r>
          </a:p>
          <a:p>
            <a:r>
              <a:rPr lang="en-US" sz="1800" baseline="30000" dirty="0"/>
              <a:t>1</a:t>
            </a:r>
            <a:r>
              <a:rPr lang="en-US" sz="1800" dirty="0"/>
              <a:t>Department, Faculty/Institute/Company, Address with Postal Code.</a:t>
            </a:r>
          </a:p>
          <a:p>
            <a:r>
              <a:rPr lang="en-US" sz="1800" baseline="30000" dirty="0"/>
              <a:t>2</a:t>
            </a:r>
            <a:r>
              <a:rPr lang="en-US" sz="1800" dirty="0"/>
              <a:t>Department, Faculty/Institute/Company, Address with Postal Code.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E064DE-08A3-374D-A1AC-4FC33D945953}"/>
              </a:ext>
            </a:extLst>
          </p:cNvPr>
          <p:cNvSpPr txBox="1"/>
          <p:nvPr/>
        </p:nvSpPr>
        <p:spPr>
          <a:xfrm>
            <a:off x="712550" y="6221397"/>
            <a:ext cx="11369203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600" b="1" i="1" dirty="0"/>
              <a:t>National Symposium on Agriculture &amp; Life Sciences (</a:t>
            </a:r>
            <a:r>
              <a:rPr lang="en-GB" b="1" i="1" dirty="0"/>
              <a:t>NSALS ‘26)</a:t>
            </a:r>
            <a:endParaRPr lang="en-GB" sz="1600" b="1" i="1" dirty="0"/>
          </a:p>
          <a:p>
            <a:pPr algn="ctr"/>
            <a:r>
              <a:rPr lang="en-GB" sz="1600" b="1" i="1" dirty="0"/>
              <a:t>Faculty of Animal Science and Export Agriculture, Uva </a:t>
            </a:r>
            <a:r>
              <a:rPr lang="en-GB" sz="1600" b="1" i="1" dirty="0" err="1"/>
              <a:t>Wellassa</a:t>
            </a:r>
            <a:r>
              <a:rPr lang="en-GB" sz="1600" b="1" i="1" dirty="0"/>
              <a:t> University of Sri Lanka</a:t>
            </a:r>
          </a:p>
        </p:txBody>
      </p:sp>
    </p:spTree>
    <p:extLst>
      <p:ext uri="{BB962C8B-B14F-4D97-AF65-F5344CB8AC3E}">
        <p14:creationId xmlns:p14="http://schemas.microsoft.com/office/powerpoint/2010/main" val="223181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46DF5-D357-539B-8895-2E7257FC3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97" y="3429000"/>
            <a:ext cx="9815805" cy="810532"/>
          </a:xfrm>
        </p:spPr>
        <p:txBody>
          <a:bodyPr>
            <a:noAutofit/>
          </a:bodyPr>
          <a:lstStyle/>
          <a:p>
            <a:pPr algn="ctr"/>
            <a:r>
              <a:rPr lang="en-US" sz="10000" b="1" dirty="0">
                <a:solidFill>
                  <a:srgbClr val="00823B"/>
                </a:solidFill>
              </a:rPr>
              <a:t>THANK YOU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D3EE33-F194-E042-72ED-2AE40FD5B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Symposium on Agriculture &amp; Life Sciences (NSALS ‘26)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7E6AB9-83BB-0F3E-10E8-077ABBAF8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688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22E51-61F4-0065-2B40-E85EAE5AA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05F61-8CDE-0884-EEB9-3D2F43ACEA6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1765F-9312-8FDC-E845-CE0FEB429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5B9EC-6C0A-1920-2AA3-C371CD3D4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National Symposium on Agriculture &amp; Life Sciences (NSALS ‘26)</a:t>
            </a:r>
          </a:p>
        </p:txBody>
      </p:sp>
    </p:spTree>
    <p:extLst>
      <p:ext uri="{BB962C8B-B14F-4D97-AF65-F5344CB8AC3E}">
        <p14:creationId xmlns:p14="http://schemas.microsoft.com/office/powerpoint/2010/main" val="2635318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22E51-61F4-0065-2B40-E85EAE5AA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05F61-8CDE-0884-EEB9-3D2F43ACEA6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1765F-9312-8FDC-E845-CE0FEB429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5B9EC-6C0A-1920-2AA3-C371CD3D4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National Symposium on Agriculture &amp; Life Sciences (NSALS ‘26)</a:t>
            </a:r>
          </a:p>
        </p:txBody>
      </p:sp>
    </p:spTree>
    <p:extLst>
      <p:ext uri="{BB962C8B-B14F-4D97-AF65-F5344CB8AC3E}">
        <p14:creationId xmlns:p14="http://schemas.microsoft.com/office/powerpoint/2010/main" val="2858365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22E51-61F4-0065-2B40-E85EAE5AA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05F61-8CDE-0884-EEB9-3D2F43ACEA6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1765F-9312-8FDC-E845-CE0FEB429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5B9EC-6C0A-1920-2AA3-C371CD3D4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National Symposium on Agriculture &amp; Life Sciences (NSALS ‘26)</a:t>
            </a:r>
          </a:p>
        </p:txBody>
      </p:sp>
    </p:spTree>
    <p:extLst>
      <p:ext uri="{BB962C8B-B14F-4D97-AF65-F5344CB8AC3E}">
        <p14:creationId xmlns:p14="http://schemas.microsoft.com/office/powerpoint/2010/main" val="2140980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22E51-61F4-0065-2B40-E85EAE5AA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05F61-8CDE-0884-EEB9-3D2F43ACEA6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1765F-9312-8FDC-E845-CE0FEB429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5B9EC-6C0A-1920-2AA3-C371CD3D4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National Symposium on Agriculture &amp; Life Sciences (NSALS ‘26)</a:t>
            </a:r>
          </a:p>
        </p:txBody>
      </p:sp>
    </p:spTree>
    <p:extLst>
      <p:ext uri="{BB962C8B-B14F-4D97-AF65-F5344CB8AC3E}">
        <p14:creationId xmlns:p14="http://schemas.microsoft.com/office/powerpoint/2010/main" val="2293182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22E51-61F4-0065-2B40-E85EAE5AA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05F61-8CDE-0884-EEB9-3D2F43ACEA6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1765F-9312-8FDC-E845-CE0FEB429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5B9EC-6C0A-1920-2AA3-C371CD3D4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National Symposium on Agriculture &amp; Life Sciences (NSALS ‘26)</a:t>
            </a:r>
          </a:p>
        </p:txBody>
      </p:sp>
    </p:spTree>
    <p:extLst>
      <p:ext uri="{BB962C8B-B14F-4D97-AF65-F5344CB8AC3E}">
        <p14:creationId xmlns:p14="http://schemas.microsoft.com/office/powerpoint/2010/main" val="952899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22E51-61F4-0065-2B40-E85EAE5AA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05F61-8CDE-0884-EEB9-3D2F43ACEA6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1765F-9312-8FDC-E845-CE0FEB429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5B9EC-6C0A-1920-2AA3-C371CD3D4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National Symposium on Agriculture &amp; Life Sciences (NSALS ‘26)</a:t>
            </a:r>
          </a:p>
        </p:txBody>
      </p:sp>
    </p:spTree>
    <p:extLst>
      <p:ext uri="{BB962C8B-B14F-4D97-AF65-F5344CB8AC3E}">
        <p14:creationId xmlns:p14="http://schemas.microsoft.com/office/powerpoint/2010/main" val="1819664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22E51-61F4-0065-2B40-E85EAE5AA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05F61-8CDE-0884-EEB9-3D2F43ACEA6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1765F-9312-8FDC-E845-CE0FEB429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5B9EC-6C0A-1920-2AA3-C371CD3D4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National Symposium on Agriculture &amp; Life Sciences (NSALS ‘26)</a:t>
            </a:r>
          </a:p>
        </p:txBody>
      </p:sp>
    </p:spTree>
    <p:extLst>
      <p:ext uri="{BB962C8B-B14F-4D97-AF65-F5344CB8AC3E}">
        <p14:creationId xmlns:p14="http://schemas.microsoft.com/office/powerpoint/2010/main" val="1829232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22E51-61F4-0065-2B40-E85EAE5AA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05F61-8CDE-0884-EEB9-3D2F43ACEA6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1765F-9312-8FDC-E845-CE0FEB429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5B9EC-6C0A-1920-2AA3-C371CD3D4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National Symposium on Agriculture &amp; Life Sciences (NSALS ‘26)</a:t>
            </a:r>
          </a:p>
        </p:txBody>
      </p:sp>
    </p:spTree>
    <p:extLst>
      <p:ext uri="{BB962C8B-B14F-4D97-AF65-F5344CB8AC3E}">
        <p14:creationId xmlns:p14="http://schemas.microsoft.com/office/powerpoint/2010/main" val="2849139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218</Words>
  <Application>Microsoft Office PowerPoint</Application>
  <PresentationFormat>Widescreen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Title of The Study in Calibri Light 40pt  Bold Fonts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admin</cp:lastModifiedBy>
  <cp:revision>26</cp:revision>
  <dcterms:created xsi:type="dcterms:W3CDTF">2023-12-17T12:28:53Z</dcterms:created>
  <dcterms:modified xsi:type="dcterms:W3CDTF">2025-12-17T08:44:51Z</dcterms:modified>
</cp:coreProperties>
</file>